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5" r:id="rId2"/>
    <p:sldId id="274" r:id="rId3"/>
    <p:sldId id="289" r:id="rId4"/>
    <p:sldId id="299" r:id="rId5"/>
    <p:sldId id="290" r:id="rId6"/>
    <p:sldId id="291" r:id="rId7"/>
    <p:sldId id="292" r:id="rId8"/>
    <p:sldId id="300" r:id="rId9"/>
    <p:sldId id="294" r:id="rId10"/>
    <p:sldId id="301" r:id="rId11"/>
    <p:sldId id="302" r:id="rId12"/>
    <p:sldId id="303" r:id="rId13"/>
    <p:sldId id="304" r:id="rId14"/>
    <p:sldId id="305" r:id="rId15"/>
    <p:sldId id="310" r:id="rId16"/>
    <p:sldId id="311" r:id="rId17"/>
    <p:sldId id="306" r:id="rId18"/>
    <p:sldId id="309" r:id="rId19"/>
    <p:sldId id="307" r:id="rId20"/>
    <p:sldId id="312" r:id="rId21"/>
    <p:sldId id="308" r:id="rId22"/>
    <p:sldId id="313" r:id="rId23"/>
    <p:sldId id="298" r:id="rId24"/>
  </p:sldIdLst>
  <p:sldSz cx="12192000" cy="6858000"/>
  <p:notesSz cx="6858000" cy="9144000"/>
  <p:embeddedFontLst>
    <p:embeddedFont>
      <p:font typeface="Euphemia" panose="020B0503040102020104" pitchFamily="34" charset="0"/>
      <p:regular r:id="rId27"/>
    </p:embeddedFont>
    <p:embeddedFont>
      <p:font typeface="210 맨발의청춘 B" panose="02020603020101020101" pitchFamily="18" charset="-127"/>
      <p:regular r:id="rId28"/>
    </p:embeddedFont>
    <p:embeddedFont>
      <p:font typeface="210 맨발의청춘 L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21" autoAdjust="0"/>
  </p:normalViewPr>
  <p:slideViewPr>
    <p:cSldViewPr>
      <p:cViewPr varScale="1">
        <p:scale>
          <a:sx n="106" d="100"/>
          <a:sy n="106" d="100"/>
        </p:scale>
        <p:origin x="78" y="37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1585B-FD9B-4FDC-940E-F16B188611D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3D196BA1-8327-42F7-B9E5-87D503CB93F4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</dgm:t>
    </dgm:pt>
    <dgm:pt modelId="{A2507B0B-8670-490A-A262-42446148EFC1}" type="par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2F8CDDFD-859D-49A6-83DB-88370576A339}" type="sib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4C944641-FCF5-4AD8-B261-60AA0024A79E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</dgm:t>
    </dgm:pt>
    <dgm:pt modelId="{8E5E79D8-FB05-4739-B0F5-8BE6ED2F29C8}" type="par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CC9CB30-198F-41E6-B00A-25E93E3DC839}" type="sib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8FB1AE1-7950-4301-88C4-3D45B2DAEABD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</dgm:t>
    </dgm:pt>
    <dgm:pt modelId="{DE3B344A-4481-4A7F-BF08-FA41E5323599}" type="par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1995DAFA-2969-47AE-BAD4-7226AF43A4A9}" type="sib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B7F213D6-AC1C-4269-8455-91A2A9931F05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</dgm:t>
    </dgm:pt>
    <dgm:pt modelId="{3D956855-F314-45DD-A7E4-9DA3886AB7CC}" type="par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D614A336-5FF3-4391-AE65-C801E6B1982D}" type="sib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82D8FC0B-BF2D-40D0-8601-CFE56FD67B9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3F6E66F8-3F0A-4E92-84F6-1A9E7ED94FBF}" type="par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020A973A-613B-4F38-9A1E-085548B6DF68}" type="sib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E8D8B103-69EC-4511-8358-B6CC928047DB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637EAC-CE50-46EA-AF5F-9FB480601BFE}" type="par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50AADD8D-53DE-40A4-9EDE-515AFE7CDEB8}" type="sib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2B0D741D-EB87-4383-BCA6-9A64848CD87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7AE170C-5D08-45BE-B66C-ADCCEA2B6070}" type="par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C9E91C8C-F01A-4A22-961D-58CB0B96BE74}" type="sib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67A02677-135E-4B0F-BC35-8E5F1E51F9A6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ECA723FB-08BB-4F59-8B80-29F6E90B7D83}" type="par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5114D3EC-BCB3-4290-900A-CD5F9605A204}" type="sib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03C1E04F-85F6-40B3-A0F3-213FB8AE107E}" type="pres">
      <dgm:prSet presAssocID="{4E91585B-FD9B-4FDC-940E-F16B188611DF}" presName="Name0" presStyleCnt="0">
        <dgm:presLayoutVars>
          <dgm:dir/>
          <dgm:resizeHandles val="exact"/>
        </dgm:presLayoutVars>
      </dgm:prSet>
      <dgm:spPr/>
    </dgm:pt>
    <dgm:pt modelId="{A5DD43A9-1DAF-4AF8-B93F-002231B340F4}" type="pres">
      <dgm:prSet presAssocID="{3D196BA1-8327-42F7-B9E5-87D503CB93F4}" presName="composite" presStyleCnt="0"/>
      <dgm:spPr/>
    </dgm:pt>
    <dgm:pt modelId="{F1B29D40-6158-4812-B2C1-953BF9959822}" type="pres">
      <dgm:prSet presAssocID="{3D196BA1-8327-42F7-B9E5-87D503CB93F4}" presName="bgChev" presStyleLbl="node1" presStyleIdx="0" presStyleCnt="4"/>
      <dgm:spPr/>
    </dgm:pt>
    <dgm:pt modelId="{73A53A56-C7DC-4AAC-A87E-DB3D1036D1EE}" type="pres">
      <dgm:prSet presAssocID="{3D196BA1-8327-42F7-B9E5-87D503CB93F4}" presName="txNode" presStyleLbl="fgAcc1" presStyleIdx="0" presStyleCnt="4">
        <dgm:presLayoutVars>
          <dgm:bulletEnabled val="1"/>
        </dgm:presLayoutVars>
      </dgm:prSet>
      <dgm:spPr/>
    </dgm:pt>
    <dgm:pt modelId="{8B17F3B4-600A-4CE5-A22F-67422DEA3775}" type="pres">
      <dgm:prSet presAssocID="{2F8CDDFD-859D-49A6-83DB-88370576A339}" presName="compositeSpace" presStyleCnt="0"/>
      <dgm:spPr/>
    </dgm:pt>
    <dgm:pt modelId="{269B63CB-5ED7-42FC-B24E-49B9E6479AD2}" type="pres">
      <dgm:prSet presAssocID="{4C944641-FCF5-4AD8-B261-60AA0024A79E}" presName="composite" presStyleCnt="0"/>
      <dgm:spPr/>
    </dgm:pt>
    <dgm:pt modelId="{A33B6407-611A-47C1-8F11-11F4B43E3BA6}" type="pres">
      <dgm:prSet presAssocID="{4C944641-FCF5-4AD8-B261-60AA0024A79E}" presName="bgChev" presStyleLbl="node1" presStyleIdx="1" presStyleCnt="4"/>
      <dgm:spPr/>
    </dgm:pt>
    <dgm:pt modelId="{A9EA7C76-27AE-4735-BCE5-63AC65591A0F}" type="pres">
      <dgm:prSet presAssocID="{4C944641-FCF5-4AD8-B261-60AA0024A79E}" presName="txNode" presStyleLbl="fgAcc1" presStyleIdx="1" presStyleCnt="4">
        <dgm:presLayoutVars>
          <dgm:bulletEnabled val="1"/>
        </dgm:presLayoutVars>
      </dgm:prSet>
      <dgm:spPr/>
    </dgm:pt>
    <dgm:pt modelId="{295420C1-1D20-4824-A2A2-917C15D92A2B}" type="pres">
      <dgm:prSet presAssocID="{FCC9CB30-198F-41E6-B00A-25E93E3DC839}" presName="compositeSpace" presStyleCnt="0"/>
      <dgm:spPr/>
    </dgm:pt>
    <dgm:pt modelId="{48E6F5D5-9146-43D5-BB44-65B9F611FA24}" type="pres">
      <dgm:prSet presAssocID="{F8FB1AE1-7950-4301-88C4-3D45B2DAEABD}" presName="composite" presStyleCnt="0"/>
      <dgm:spPr/>
    </dgm:pt>
    <dgm:pt modelId="{8A97269C-C120-4B0D-8241-794015A53C15}" type="pres">
      <dgm:prSet presAssocID="{F8FB1AE1-7950-4301-88C4-3D45B2DAEABD}" presName="bgChev" presStyleLbl="node1" presStyleIdx="2" presStyleCnt="4"/>
      <dgm:spPr/>
    </dgm:pt>
    <dgm:pt modelId="{3287C711-09C1-47F4-9A59-F2DE2A83CBA5}" type="pres">
      <dgm:prSet presAssocID="{F8FB1AE1-7950-4301-88C4-3D45B2DAEABD}" presName="txNode" presStyleLbl="fgAcc1" presStyleIdx="2" presStyleCnt="4">
        <dgm:presLayoutVars>
          <dgm:bulletEnabled val="1"/>
        </dgm:presLayoutVars>
      </dgm:prSet>
      <dgm:spPr/>
    </dgm:pt>
    <dgm:pt modelId="{7662593A-0DBA-4DD1-9B80-A9CDE3EEA36F}" type="pres">
      <dgm:prSet presAssocID="{1995DAFA-2969-47AE-BAD4-7226AF43A4A9}" presName="compositeSpace" presStyleCnt="0"/>
      <dgm:spPr/>
    </dgm:pt>
    <dgm:pt modelId="{8EC6BC53-5DB8-4769-9D7D-706542416C7F}" type="pres">
      <dgm:prSet presAssocID="{B7F213D6-AC1C-4269-8455-91A2A9931F05}" presName="composite" presStyleCnt="0"/>
      <dgm:spPr/>
    </dgm:pt>
    <dgm:pt modelId="{2E5F26DE-5046-425E-8CE5-81AABA87F06B}" type="pres">
      <dgm:prSet presAssocID="{B7F213D6-AC1C-4269-8455-91A2A9931F05}" presName="bgChev" presStyleLbl="node1" presStyleIdx="3" presStyleCnt="4"/>
      <dgm:spPr/>
    </dgm:pt>
    <dgm:pt modelId="{6A304773-9EB8-4E73-8888-D75C2036D148}" type="pres">
      <dgm:prSet presAssocID="{B7F213D6-AC1C-4269-8455-91A2A9931F05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49389629-C342-4310-974D-8F29AC80DB4A}" type="presOf" srcId="{F8FB1AE1-7950-4301-88C4-3D45B2DAEABD}" destId="{3287C711-09C1-47F4-9A59-F2DE2A83CBA5}" srcOrd="0" destOrd="0" presId="urn:microsoft.com/office/officeart/2005/8/layout/chevronAccent+Icon"/>
    <dgm:cxn modelId="{2029BA2A-2457-4A98-99FA-B61D86B6DFC0}" srcId="{4E91585B-FD9B-4FDC-940E-F16B188611DF}" destId="{B7F213D6-AC1C-4269-8455-91A2A9931F05}" srcOrd="3" destOrd="0" parTransId="{3D956855-F314-45DD-A7E4-9DA3886AB7CC}" sibTransId="{D614A336-5FF3-4391-AE65-C801E6B1982D}"/>
    <dgm:cxn modelId="{42307F2D-F814-465A-A0FC-18F165DDDF27}" type="presOf" srcId="{2B0D741D-EB87-4383-BCA6-9A64848CD872}" destId="{3287C711-09C1-47F4-9A59-F2DE2A83CBA5}" srcOrd="0" destOrd="1" presId="urn:microsoft.com/office/officeart/2005/8/layout/chevronAccent+Icon"/>
    <dgm:cxn modelId="{ACFD0A30-8F4E-4F8F-83BD-6B1071B359A6}" type="presOf" srcId="{67A02677-135E-4B0F-BC35-8E5F1E51F9A6}" destId="{6A304773-9EB8-4E73-8888-D75C2036D148}" srcOrd="0" destOrd="1" presId="urn:microsoft.com/office/officeart/2005/8/layout/chevronAccent+Icon"/>
    <dgm:cxn modelId="{8DAA4B39-AF8F-4F9A-90C7-8D44C750DA96}" srcId="{3D196BA1-8327-42F7-B9E5-87D503CB93F4}" destId="{82D8FC0B-BF2D-40D0-8601-CFE56FD67B92}" srcOrd="0" destOrd="0" parTransId="{3F6E66F8-3F0A-4E92-84F6-1A9E7ED94FBF}" sibTransId="{020A973A-613B-4F38-9A1E-085548B6DF68}"/>
    <dgm:cxn modelId="{D14BB740-54F2-4206-9DB4-DD9C51FF3ABE}" type="presOf" srcId="{4C944641-FCF5-4AD8-B261-60AA0024A79E}" destId="{A9EA7C76-27AE-4735-BCE5-63AC65591A0F}" srcOrd="0" destOrd="0" presId="urn:microsoft.com/office/officeart/2005/8/layout/chevronAccent+Icon"/>
    <dgm:cxn modelId="{3034C04C-4B99-4452-89EF-B3C28EEE5939}" srcId="{4E91585B-FD9B-4FDC-940E-F16B188611DF}" destId="{3D196BA1-8327-42F7-B9E5-87D503CB93F4}" srcOrd="0" destOrd="0" parTransId="{A2507B0B-8670-490A-A262-42446148EFC1}" sibTransId="{2F8CDDFD-859D-49A6-83DB-88370576A339}"/>
    <dgm:cxn modelId="{B20B877B-28D3-4AE4-B151-2E6BB83A2BAF}" srcId="{F8FB1AE1-7950-4301-88C4-3D45B2DAEABD}" destId="{2B0D741D-EB87-4383-BCA6-9A64848CD872}" srcOrd="0" destOrd="0" parTransId="{D7AE170C-5D08-45BE-B66C-ADCCEA2B6070}" sibTransId="{C9E91C8C-F01A-4A22-961D-58CB0B96BE74}"/>
    <dgm:cxn modelId="{71DF218E-037B-4DC0-A6DE-BE09006DC683}" srcId="{B7F213D6-AC1C-4269-8455-91A2A9931F05}" destId="{67A02677-135E-4B0F-BC35-8E5F1E51F9A6}" srcOrd="0" destOrd="0" parTransId="{ECA723FB-08BB-4F59-8B80-29F6E90B7D83}" sibTransId="{5114D3EC-BCB3-4290-900A-CD5F9605A204}"/>
    <dgm:cxn modelId="{0ED7A59D-F571-4C70-BC73-16374553CA58}" type="presOf" srcId="{E8D8B103-69EC-4511-8358-B6CC928047DB}" destId="{A9EA7C76-27AE-4735-BCE5-63AC65591A0F}" srcOrd="0" destOrd="1" presId="urn:microsoft.com/office/officeart/2005/8/layout/chevronAccent+Icon"/>
    <dgm:cxn modelId="{977E16C2-B327-4A54-873C-9FB8292020C4}" srcId="{4E91585B-FD9B-4FDC-940E-F16B188611DF}" destId="{F8FB1AE1-7950-4301-88C4-3D45B2DAEABD}" srcOrd="2" destOrd="0" parTransId="{DE3B344A-4481-4A7F-BF08-FA41E5323599}" sibTransId="{1995DAFA-2969-47AE-BAD4-7226AF43A4A9}"/>
    <dgm:cxn modelId="{E28F99C8-4840-4803-9B93-FC60632C0406}" type="presOf" srcId="{82D8FC0B-BF2D-40D0-8601-CFE56FD67B92}" destId="{73A53A56-C7DC-4AAC-A87E-DB3D1036D1EE}" srcOrd="0" destOrd="1" presId="urn:microsoft.com/office/officeart/2005/8/layout/chevronAccent+Icon"/>
    <dgm:cxn modelId="{DA278ECD-ED39-4044-9E8D-6DE29F7C3FB3}" srcId="{4E91585B-FD9B-4FDC-940E-F16B188611DF}" destId="{4C944641-FCF5-4AD8-B261-60AA0024A79E}" srcOrd="1" destOrd="0" parTransId="{8E5E79D8-FB05-4739-B0F5-8BE6ED2F29C8}" sibTransId="{FCC9CB30-198F-41E6-B00A-25E93E3DC839}"/>
    <dgm:cxn modelId="{EDABE1D7-6258-4908-B8B9-20F990FF78F7}" srcId="{4C944641-FCF5-4AD8-B261-60AA0024A79E}" destId="{E8D8B103-69EC-4511-8358-B6CC928047DB}" srcOrd="0" destOrd="0" parTransId="{1D637EAC-CE50-46EA-AF5F-9FB480601BFE}" sibTransId="{50AADD8D-53DE-40A4-9EDE-515AFE7CDEB8}"/>
    <dgm:cxn modelId="{0BC418DD-0307-45EC-AB6B-3B765E27B354}" type="presOf" srcId="{4E91585B-FD9B-4FDC-940E-F16B188611DF}" destId="{03C1E04F-85F6-40B3-A0F3-213FB8AE107E}" srcOrd="0" destOrd="0" presId="urn:microsoft.com/office/officeart/2005/8/layout/chevronAccent+Icon"/>
    <dgm:cxn modelId="{9F9815ED-458E-4413-BBD9-5AA96F00EDA8}" type="presOf" srcId="{B7F213D6-AC1C-4269-8455-91A2A9931F05}" destId="{6A304773-9EB8-4E73-8888-D75C2036D148}" srcOrd="0" destOrd="0" presId="urn:microsoft.com/office/officeart/2005/8/layout/chevronAccent+Icon"/>
    <dgm:cxn modelId="{71E077FD-77A0-4218-96A2-232E48796826}" type="presOf" srcId="{3D196BA1-8327-42F7-B9E5-87D503CB93F4}" destId="{73A53A56-C7DC-4AAC-A87E-DB3D1036D1EE}" srcOrd="0" destOrd="0" presId="urn:microsoft.com/office/officeart/2005/8/layout/chevronAccent+Icon"/>
    <dgm:cxn modelId="{7681925B-DCA2-4235-8C1F-A2F47F135D4F}" type="presParOf" srcId="{03C1E04F-85F6-40B3-A0F3-213FB8AE107E}" destId="{A5DD43A9-1DAF-4AF8-B93F-002231B340F4}" srcOrd="0" destOrd="0" presId="urn:microsoft.com/office/officeart/2005/8/layout/chevronAccent+Icon"/>
    <dgm:cxn modelId="{453433A2-52BB-45E6-865E-7A9A56B82E23}" type="presParOf" srcId="{A5DD43A9-1DAF-4AF8-B93F-002231B340F4}" destId="{F1B29D40-6158-4812-B2C1-953BF9959822}" srcOrd="0" destOrd="0" presId="urn:microsoft.com/office/officeart/2005/8/layout/chevronAccent+Icon"/>
    <dgm:cxn modelId="{F180A7DD-2C03-41A3-A5C5-5C481A8399EF}" type="presParOf" srcId="{A5DD43A9-1DAF-4AF8-B93F-002231B340F4}" destId="{73A53A56-C7DC-4AAC-A87E-DB3D1036D1EE}" srcOrd="1" destOrd="0" presId="urn:microsoft.com/office/officeart/2005/8/layout/chevronAccent+Icon"/>
    <dgm:cxn modelId="{0DA8E18B-F11E-4A77-82F2-C0F1F4C03787}" type="presParOf" srcId="{03C1E04F-85F6-40B3-A0F3-213FB8AE107E}" destId="{8B17F3B4-600A-4CE5-A22F-67422DEA3775}" srcOrd="1" destOrd="0" presId="urn:microsoft.com/office/officeart/2005/8/layout/chevronAccent+Icon"/>
    <dgm:cxn modelId="{C21E9893-34E4-4D6D-98A5-8EC0F1967E97}" type="presParOf" srcId="{03C1E04F-85F6-40B3-A0F3-213FB8AE107E}" destId="{269B63CB-5ED7-42FC-B24E-49B9E6479AD2}" srcOrd="2" destOrd="0" presId="urn:microsoft.com/office/officeart/2005/8/layout/chevronAccent+Icon"/>
    <dgm:cxn modelId="{30FF3382-49D7-4ED7-9ED2-5AA086A4D125}" type="presParOf" srcId="{269B63CB-5ED7-42FC-B24E-49B9E6479AD2}" destId="{A33B6407-611A-47C1-8F11-11F4B43E3BA6}" srcOrd="0" destOrd="0" presId="urn:microsoft.com/office/officeart/2005/8/layout/chevronAccent+Icon"/>
    <dgm:cxn modelId="{FA6AB1F2-32EA-4966-BA56-E149FDFA4FE3}" type="presParOf" srcId="{269B63CB-5ED7-42FC-B24E-49B9E6479AD2}" destId="{A9EA7C76-27AE-4735-BCE5-63AC65591A0F}" srcOrd="1" destOrd="0" presId="urn:microsoft.com/office/officeart/2005/8/layout/chevronAccent+Icon"/>
    <dgm:cxn modelId="{86199E1D-32B0-4545-8D32-9FAA17A74BB6}" type="presParOf" srcId="{03C1E04F-85F6-40B3-A0F3-213FB8AE107E}" destId="{295420C1-1D20-4824-A2A2-917C15D92A2B}" srcOrd="3" destOrd="0" presId="urn:microsoft.com/office/officeart/2005/8/layout/chevronAccent+Icon"/>
    <dgm:cxn modelId="{5D7D548E-6BAA-4483-B4C1-0EF5273CDE10}" type="presParOf" srcId="{03C1E04F-85F6-40B3-A0F3-213FB8AE107E}" destId="{48E6F5D5-9146-43D5-BB44-65B9F611FA24}" srcOrd="4" destOrd="0" presId="urn:microsoft.com/office/officeart/2005/8/layout/chevronAccent+Icon"/>
    <dgm:cxn modelId="{C6CF56B4-6F63-478A-8B0A-DA7D61232231}" type="presParOf" srcId="{48E6F5D5-9146-43D5-BB44-65B9F611FA24}" destId="{8A97269C-C120-4B0D-8241-794015A53C15}" srcOrd="0" destOrd="0" presId="urn:microsoft.com/office/officeart/2005/8/layout/chevronAccent+Icon"/>
    <dgm:cxn modelId="{59C2EC51-7D1E-4035-9D89-FAD0AD345D67}" type="presParOf" srcId="{48E6F5D5-9146-43D5-BB44-65B9F611FA24}" destId="{3287C711-09C1-47F4-9A59-F2DE2A83CBA5}" srcOrd="1" destOrd="0" presId="urn:microsoft.com/office/officeart/2005/8/layout/chevronAccent+Icon"/>
    <dgm:cxn modelId="{6B85A956-80B8-4A01-8D80-01295DC3CAD2}" type="presParOf" srcId="{03C1E04F-85F6-40B3-A0F3-213FB8AE107E}" destId="{7662593A-0DBA-4DD1-9B80-A9CDE3EEA36F}" srcOrd="5" destOrd="0" presId="urn:microsoft.com/office/officeart/2005/8/layout/chevronAccent+Icon"/>
    <dgm:cxn modelId="{6F2A5FD8-6E1B-40FA-9282-17028E4FE322}" type="presParOf" srcId="{03C1E04F-85F6-40B3-A0F3-213FB8AE107E}" destId="{8EC6BC53-5DB8-4769-9D7D-706542416C7F}" srcOrd="6" destOrd="0" presId="urn:microsoft.com/office/officeart/2005/8/layout/chevronAccent+Icon"/>
    <dgm:cxn modelId="{DEAE862E-9917-429F-B265-F75A3161E95A}" type="presParOf" srcId="{8EC6BC53-5DB8-4769-9D7D-706542416C7F}" destId="{2E5F26DE-5046-425E-8CE5-81AABA87F06B}" srcOrd="0" destOrd="0" presId="urn:microsoft.com/office/officeart/2005/8/layout/chevronAccent+Icon"/>
    <dgm:cxn modelId="{DB84F00F-B337-457B-B919-2F8BC8676F97}" type="presParOf" srcId="{8EC6BC53-5DB8-4769-9D7D-706542416C7F}" destId="{6A304773-9EB8-4E73-8888-D75C2036D1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9D40-6158-4812-B2C1-953BF9959822}">
      <dsp:nvSpPr>
        <dsp:cNvPr id="0" name=""/>
        <dsp:cNvSpPr/>
      </dsp:nvSpPr>
      <dsp:spPr>
        <a:xfrm>
          <a:off x="444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A56-C7DC-4AAC-A87E-DB3D1036D1EE}">
      <dsp:nvSpPr>
        <dsp:cNvPr id="0" name=""/>
        <dsp:cNvSpPr/>
      </dsp:nvSpPr>
      <dsp:spPr>
        <a:xfrm>
          <a:off x="562737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586406" y="1784372"/>
        <a:ext cx="1720579" cy="760786"/>
      </dsp:txXfrm>
    </dsp:sp>
    <dsp:sp modelId="{A33B6407-611A-47C1-8F11-11F4B43E3BA6}">
      <dsp:nvSpPr>
        <dsp:cNvPr id="0" name=""/>
        <dsp:cNvSpPr/>
      </dsp:nvSpPr>
      <dsp:spPr>
        <a:xfrm>
          <a:off x="239578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7C76-27AE-4735-BCE5-63AC65591A0F}">
      <dsp:nvSpPr>
        <dsp:cNvPr id="0" name=""/>
        <dsp:cNvSpPr/>
      </dsp:nvSpPr>
      <dsp:spPr>
        <a:xfrm>
          <a:off x="2954078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77747" y="1784372"/>
        <a:ext cx="1720579" cy="760786"/>
      </dsp:txXfrm>
    </dsp:sp>
    <dsp:sp modelId="{8A97269C-C120-4B0D-8241-794015A53C15}">
      <dsp:nvSpPr>
        <dsp:cNvPr id="0" name=""/>
        <dsp:cNvSpPr/>
      </dsp:nvSpPr>
      <dsp:spPr>
        <a:xfrm>
          <a:off x="4787129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711-09C1-47F4-9A59-F2DE2A83CBA5}">
      <dsp:nvSpPr>
        <dsp:cNvPr id="0" name=""/>
        <dsp:cNvSpPr/>
      </dsp:nvSpPr>
      <dsp:spPr>
        <a:xfrm>
          <a:off x="534541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69088" y="1784372"/>
        <a:ext cx="1720579" cy="760786"/>
      </dsp:txXfrm>
    </dsp:sp>
    <dsp:sp modelId="{2E5F26DE-5046-425E-8CE5-81AABA87F06B}">
      <dsp:nvSpPr>
        <dsp:cNvPr id="0" name=""/>
        <dsp:cNvSpPr/>
      </dsp:nvSpPr>
      <dsp:spPr>
        <a:xfrm>
          <a:off x="7178470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4773-9EB8-4E73-8888-D75C2036D148}">
      <dsp:nvSpPr>
        <dsp:cNvPr id="0" name=""/>
        <dsp:cNvSpPr/>
      </dsp:nvSpPr>
      <dsp:spPr>
        <a:xfrm>
          <a:off x="773675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7760428" y="1784372"/>
        <a:ext cx="1720579" cy="7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2017-11-28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818844&amp;ref=y" TargetMode="External"/><Relationship Id="rId7" Type="http://schemas.openxmlformats.org/officeDocument/2006/relationships/hyperlink" Target="http://terms.naver.com/entry.nhn?docId=860191&amp;ref=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erms.naver.com/entry.nhn?docId=857695&amp;ref=y" TargetMode="External"/><Relationship Id="rId5" Type="http://schemas.openxmlformats.org/officeDocument/2006/relationships/hyperlink" Target="http://terms.naver.com/entry.nhn?docId=853283&amp;ref=y" TargetMode="External"/><Relationship Id="rId4" Type="http://schemas.openxmlformats.org/officeDocument/2006/relationships/hyperlink" Target="http://terms.naver.com/entry.nhn?docId=840958&amp;ref=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50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5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1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범용성 </a:t>
            </a:r>
            <a:endParaRPr lang="en-US" altLang="ko-KR" noProof="0" dirty="0"/>
          </a:p>
          <a:p>
            <a:pPr rt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어떤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3"/>
              </a:rPr>
              <a:t>제약 조건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 없이 넓은 분야에 응용할 수 있는 성질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4"/>
              </a:rPr>
              <a:t>범용성이 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5"/>
              </a:rPr>
              <a:t>시스템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6"/>
              </a:rPr>
              <a:t>프로그램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많은 사람들에 의해 다양한 업무를 처리하는 데 사용할 수 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rtl="0"/>
            <a:br>
              <a:rPr lang="en-US" altLang="ko-KR" sz="1200" b="0" i="0" kern="12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ko-KR" altLang="en-US" sz="1200" b="0" i="0" kern="12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확장성</a:t>
            </a:r>
            <a:endParaRPr lang="en-US" altLang="ko-KR" sz="1200" b="0" i="0" kern="1200" noProof="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7"/>
              </a:rPr>
              <a:t>컴퓨터 시스템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나중에 필요한 기능을 덧붙여 기능을 향상시킬 수 있는 능력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2017-11-28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2017-11-28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lilipilyspirit.deviantart.com/art/Draped-Devils-Ivy-301515878" TargetMode="External"/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7" Type="http://schemas.openxmlformats.org/officeDocument/2006/relationships/image" Target="../media/image5.png&amp;ehk=mdOXrVcRk61P9YTW98WKSg&amp;r=0&amp;pid=OfficeInsert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&amp;ehk=09c0N8s1HVz4692QYlfuAQ&amp;r=0&amp;pid=OfficeInsert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&amp;ehk=mdOXrVcRk61P9YTW98WKSg&amp;r=0&amp;pid=OfficeInsert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&amp;ehk=09c0N8s1HVz4692QYlfuAQ&amp;r=0&amp;pid=OfficeInsert"/><Relationship Id="rId4" Type="http://schemas.openxmlformats.org/officeDocument/2006/relationships/hyperlink" Target="http://lilipilyspirit.deviantart.com/art/Draped-Devils-Ivy-301515878" TargetMode="External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ilipilyspirit.deviantart.com/art/Draped-Devils-Ivy-301515878" TargetMode="External"/><Relationship Id="rId2" Type="http://schemas.openxmlformats.org/officeDocument/2006/relationships/image" Target="../media/image5.png&amp;ehk=mdOXrVcRk61P9YTW98WKS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&amp;ehk=09c0N8s1HVz4692QYlfuAQ&amp;r=0&amp;pid=OfficeInsert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mdOXrVcRk61P9YTW98WKSg&amp;r=0&amp;pid=OfficeInsert"/><Relationship Id="rId2" Type="http://schemas.openxmlformats.org/officeDocument/2006/relationships/image" Target="../media/image4.png&amp;ehk=09c0N8s1HVz4692QYlfuAQ&amp;r=0&amp;pid=OfficeInsert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&amp;ehk=sS1HLOFcB7I0I24FOAtNvQ&amp;r=0&amp;pid=OfficeInsert"/><Relationship Id="rId4" Type="http://schemas.openxmlformats.org/officeDocument/2006/relationships/hyperlink" Target="http://lilipilyspirit.deviantart.com/art/Draped-Devils-Ivy-30151587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&amp;ehk=09c0N8s1HVz4692QYlfuAQ&amp;r=0&amp;pid=OfficeInsert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09c0N8s1HVz4692QYlfuAQ&amp;r=0&amp;pid=OfficeInsert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lipilyspirit.deviantart.com/art/Draped-Devils-Ivy-301515878" TargetMode="External"/><Relationship Id="rId4" Type="http://schemas.openxmlformats.org/officeDocument/2006/relationships/image" Target="../media/image5.png&amp;ehk=mdOXrVcRk61P9YTW98WKSg&amp;r=0&amp;pid=OfficeInsert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lipilyspirit.deviantart.com/art/Draped-Devils-Ivy-301515878" TargetMode="External"/><Relationship Id="rId5" Type="http://schemas.openxmlformats.org/officeDocument/2006/relationships/image" Target="../media/image5.png&amp;ehk=mdOXrVcRk61P9YTW98WKSg&amp;r=0&amp;pid=OfficeInsert"/><Relationship Id="rId4" Type="http://schemas.openxmlformats.org/officeDocument/2006/relationships/image" Target="../media/image4.png&amp;ehk=09c0N8s1HVz4692QYlfuAQ&amp;r=0&amp;pid=OfficeInsert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lipilyspirit.deviantart.com/art/Draped-Devils-Ivy-301515878" TargetMode="External"/><Relationship Id="rId5" Type="http://schemas.openxmlformats.org/officeDocument/2006/relationships/image" Target="../media/image5.png&amp;ehk=mdOXrVcRk61P9YTW98WKSg&amp;r=0&amp;pid=OfficeInsert"/><Relationship Id="rId4" Type="http://schemas.openxmlformats.org/officeDocument/2006/relationships/image" Target="../media/image4.png&amp;ehk=09c0N8s1HVz4692QYlfuAQ&amp;r=0&amp;pid=OfficeInsert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&amp;ehk=P"/><Relationship Id="rId7" Type="http://schemas.openxmlformats.org/officeDocument/2006/relationships/hyperlink" Target="http://lilipilyspirit.deviantart.com/art/Draped-Devils-Ivy-30151587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&amp;ehk=mdOXrVcRk61P9YTW98WKSg&amp;r=0&amp;pid=OfficeInsert"/><Relationship Id="rId5" Type="http://schemas.openxmlformats.org/officeDocument/2006/relationships/image" Target="../media/image4.png&amp;ehk=09c0N8s1HVz4692QYlfuAQ&amp;r=0&amp;pid=OfficeInsert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mdOXrVcRk61P9YTW98WKSg&amp;r=0&amp;pid=OfficeInsert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&amp;ehk=09c0N8s1HVz4692QYlfuAQ&amp;r=0&amp;pid=OfficeInsert"/><Relationship Id="rId4" Type="http://schemas.openxmlformats.org/officeDocument/2006/relationships/hyperlink" Target="http://lilipilyspirit.deviantart.com/art/Draped-Devils-Ivy-3015158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969C69-5DDC-4775-8CD5-4DE266B1E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수생식물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육상식물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흐르는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고인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무거운 물건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33ED561-A26F-4CBC-B56F-49FAD21C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838811" y="-241174"/>
            <a:ext cx="7353189" cy="4286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969C69-5DDC-4775-8CD5-4DE266B1E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적대적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식인종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원주민들이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33ED561-A26F-4CBC-B56F-49FAD21C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838811" y="-241174"/>
            <a:ext cx="7353189" cy="4286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969C69-5DDC-4775-8CD5-4DE266B1E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우호적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 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 모션이 존재하지 않고 공격을 당하면 도망을 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모닥불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은신처를 짓기 위한 필수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정비를 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플레이어가 설치한 함정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동물을 잡을 경우 알림 표시가 뜨는 트랩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과일나무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중립 오브젝트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33ED561-A26F-4CBC-B56F-49FAD21C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838811" y="-241174"/>
            <a:ext cx="7353189" cy="4286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969C69-5DDC-4775-8CD5-4DE266B1E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 fontScale="55000" lnSpcReduction="20000"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취식이 가능하나 부작용이 있는 수집물이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구호물품을 통해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히든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아이템을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제작으로 얻을 수 있으며 일회용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택배상자를 통해서도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곳곳에 숨겨져 있으며 매우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수제 제작이 가능하고 택배를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1" name="그림 10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959A08EF-4D61-4808-9BF9-959574F55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4838811" y="-241174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993A2B0E-DEDD-4628-A891-FAB6BA25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1C343C-6816-4141-A9B5-0E703A4CFE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pic>
        <p:nvPicPr>
          <p:cNvPr id="5" name="그림 4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4E5F228C-0E76-45CD-9602-1F1ACDA5C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67" b="99000" l="1875" r="98438">
                        <a14:foregroundMark x1="40625" y1="28167" x2="25625" y2="82167"/>
                        <a14:foregroundMark x1="25625" y1="82167" x2="41563" y2="84667"/>
                        <a14:foregroundMark x1="41563" y1="84667" x2="67813" y2="50833"/>
                        <a14:foregroundMark x1="67813" y1="50833" x2="62500" y2="42833"/>
                        <a14:foregroundMark x1="62500" y1="42833" x2="61875" y2="42667"/>
                        <a14:foregroundMark x1="63438" y1="36833" x2="31563" y2="78000"/>
                        <a14:foregroundMark x1="17500" y1="41167" x2="6875" y2="74000"/>
                        <a14:foregroundMark x1="6875" y1="74000" x2="7187" y2="75667"/>
                        <a14:foregroundMark x1="5313" y1="47667" x2="10938" y2="40667"/>
                        <a14:foregroundMark x1="6250" y1="41333" x2="1875" y2="44000"/>
                        <a14:foregroundMark x1="7187" y1="71333" x2="8125" y2="80167"/>
                        <a14:foregroundMark x1="8125" y1="80167" x2="18125" y2="87667"/>
                        <a14:foregroundMark x1="18125" y1="87667" x2="32188" y2="93000"/>
                        <a14:foregroundMark x1="32188" y1="93000" x2="33438" y2="93000"/>
                        <a14:foregroundMark x1="32500" y1="90667" x2="48438" y2="93500"/>
                        <a14:foregroundMark x1="48438" y1="93500" x2="66250" y2="86333"/>
                        <a14:foregroundMark x1="66250" y1="86333" x2="66875" y2="85667"/>
                        <a14:foregroundMark x1="74688" y1="71833" x2="58750" y2="89167"/>
                        <a14:foregroundMark x1="58750" y1="89167" x2="42813" y2="96167"/>
                        <a14:foregroundMark x1="42813" y1="96167" x2="35938" y2="97167"/>
                        <a14:foregroundMark x1="39063" y1="95500" x2="56875" y2="94500"/>
                        <a14:foregroundMark x1="56875" y1="94500" x2="86875" y2="76500"/>
                        <a14:foregroundMark x1="87813" y1="59333" x2="79375" y2="75833"/>
                        <a14:foregroundMark x1="79375" y1="75500" x2="93750" y2="56000"/>
                        <a14:foregroundMark x1="84375" y1="51500" x2="75000" y2="43667"/>
                        <a14:foregroundMark x1="75000" y1="43667" x2="42813" y2="33667"/>
                        <a14:foregroundMark x1="42813" y1="33667" x2="70313" y2="44667"/>
                        <a14:foregroundMark x1="57813" y1="30833" x2="36250" y2="49500"/>
                        <a14:foregroundMark x1="37188" y1="49167" x2="65625" y2="29667"/>
                        <a14:foregroundMark x1="62500" y1="34167" x2="34063" y2="73500"/>
                        <a14:foregroundMark x1="38438" y1="69833" x2="71875" y2="43000"/>
                        <a14:foregroundMark x1="50000" y1="20667" x2="54375" y2="15833"/>
                        <a14:foregroundMark x1="56250" y1="15333" x2="57188" y2="10833"/>
                        <a14:foregroundMark x1="55000" y1="10333" x2="50313" y2="8000"/>
                        <a14:foregroundMark x1="50000" y1="6333" x2="50000" y2="2333"/>
                        <a14:foregroundMark x1="56875" y1="21000" x2="64688" y2="23000"/>
                        <a14:foregroundMark x1="56875" y1="99000" x2="81563" y2="93667"/>
                        <a14:foregroundMark x1="82500" y1="93333" x2="97813" y2="78667"/>
                        <a14:foregroundMark x1="97813" y1="78667" x2="98438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3542214"/>
            <a:ext cx="1292156" cy="242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875E1E-BD19-437D-A99D-DCF8ECBE3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86" b="96198" l="0" r="89840">
                        <a14:foregroundMark x1="3476" y1="32319" x2="20321" y2="32700"/>
                        <a14:foregroundMark x1="3209" y1="88973" x2="71925" y2="96198"/>
                        <a14:foregroundMark x1="71925" y1="96198" x2="78476" y2="95057"/>
                        <a14:foregroundMark x1="936" y1="29278" x2="134" y2="90875"/>
                        <a14:foregroundMark x1="134" y1="90875" x2="0" y2="92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213394"/>
            <a:ext cx="7123809" cy="2504762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19D5F53D-9473-483A-B2AC-64BE6E271567}"/>
              </a:ext>
            </a:extLst>
          </p:cNvPr>
          <p:cNvSpPr/>
          <p:nvPr/>
        </p:nvSpPr>
        <p:spPr>
          <a:xfrm flipH="1">
            <a:off x="7384459" y="3355254"/>
            <a:ext cx="1622670" cy="977310"/>
          </a:xfrm>
          <a:prstGeom prst="wedgeEllipseCallout">
            <a:avLst>
              <a:gd name="adj1" fmla="val -41406"/>
              <a:gd name="adj2" fmla="val 62500"/>
            </a:avLst>
          </a:prstGeom>
          <a:solidFill>
            <a:srgbClr val="C8BFE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 공격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072EA9D0-6151-415C-B431-729D1B3190D5}"/>
              </a:ext>
            </a:extLst>
          </p:cNvPr>
          <p:cNvSpPr/>
          <p:nvPr/>
        </p:nvSpPr>
        <p:spPr>
          <a:xfrm flipH="1">
            <a:off x="9626296" y="3234513"/>
            <a:ext cx="1622670" cy="977310"/>
          </a:xfrm>
          <a:prstGeom prst="wedgeEllipseCallout">
            <a:avLst>
              <a:gd name="adj1" fmla="val 46252"/>
              <a:gd name="adj2" fmla="val 71411"/>
            </a:avLst>
          </a:prstGeom>
          <a:solidFill>
            <a:srgbClr val="A349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특수 공격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D6ECD1C7-A7C9-4F38-B012-6ACE770EF93D}"/>
              </a:ext>
            </a:extLst>
          </p:cNvPr>
          <p:cNvSpPr/>
          <p:nvPr/>
        </p:nvSpPr>
        <p:spPr>
          <a:xfrm flipH="1">
            <a:off x="660894" y="3501046"/>
            <a:ext cx="1622670" cy="977310"/>
          </a:xfrm>
          <a:prstGeom prst="wedgeEllipseCallout">
            <a:avLst>
              <a:gd name="adj1" fmla="val -94180"/>
              <a:gd name="adj2" fmla="val 7289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이동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398B1144-AFF5-41F1-85DD-6B5F9F1F42E9}"/>
              </a:ext>
            </a:extLst>
          </p:cNvPr>
          <p:cNvSpPr/>
          <p:nvPr/>
        </p:nvSpPr>
        <p:spPr>
          <a:xfrm flipH="1">
            <a:off x="3856458" y="2610485"/>
            <a:ext cx="1622670" cy="977310"/>
          </a:xfrm>
          <a:prstGeom prst="wedgeEllipseCallout">
            <a:avLst>
              <a:gd name="adj1" fmla="val -37828"/>
              <a:gd name="adj2" fmla="val 12487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인벤토리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28ED3D6B-890D-4BCB-8012-7CC3DA971EDF}"/>
              </a:ext>
            </a:extLst>
          </p:cNvPr>
          <p:cNvSpPr/>
          <p:nvPr/>
        </p:nvSpPr>
        <p:spPr>
          <a:xfrm flipH="1">
            <a:off x="1839954" y="2769297"/>
            <a:ext cx="1622670" cy="977310"/>
          </a:xfrm>
          <a:prstGeom prst="wedgeEllipseCallout">
            <a:avLst>
              <a:gd name="adj1" fmla="val -74112"/>
              <a:gd name="adj2" fmla="val 150181"/>
            </a:avLst>
          </a:prstGeom>
          <a:solidFill>
            <a:srgbClr val="FFAEC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줍기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BE61A40E-7E0E-44A6-BE8B-C981B08CB3CB}"/>
              </a:ext>
            </a:extLst>
          </p:cNvPr>
          <p:cNvSpPr/>
          <p:nvPr/>
        </p:nvSpPr>
        <p:spPr>
          <a:xfrm flipH="1">
            <a:off x="5615179" y="5718157"/>
            <a:ext cx="1292156" cy="785736"/>
          </a:xfrm>
          <a:prstGeom prst="wedgeEllipseCallout">
            <a:avLst>
              <a:gd name="adj1" fmla="val 61810"/>
              <a:gd name="adj2" fmla="val -74420"/>
            </a:avLst>
          </a:prstGeom>
          <a:solidFill>
            <a:srgbClr val="EFE4B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점프</a:t>
            </a: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2C2A8FD4-B918-432C-B60D-3F04E2DDDD84}"/>
              </a:ext>
            </a:extLst>
          </p:cNvPr>
          <p:cNvSpPr/>
          <p:nvPr/>
        </p:nvSpPr>
        <p:spPr>
          <a:xfrm flipH="1">
            <a:off x="152258" y="5303725"/>
            <a:ext cx="1622670" cy="977310"/>
          </a:xfrm>
          <a:prstGeom prst="wedgeEllipseCallout">
            <a:avLst>
              <a:gd name="adj1" fmla="val -83021"/>
              <a:gd name="adj2" fmla="val -68838"/>
            </a:avLst>
          </a:prstGeom>
          <a:solidFill>
            <a:srgbClr val="C8BFE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달리기</a:t>
            </a:r>
            <a:endParaRPr lang="ko-KR" altLang="en-US" dirty="0"/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D083EC39-92BC-4EE0-A844-8D13DDE9B681}"/>
              </a:ext>
            </a:extLst>
          </p:cNvPr>
          <p:cNvSpPr/>
          <p:nvPr/>
        </p:nvSpPr>
        <p:spPr>
          <a:xfrm flipH="1">
            <a:off x="1991170" y="5510941"/>
            <a:ext cx="1622670" cy="977310"/>
          </a:xfrm>
          <a:prstGeom prst="wedgeEllipseCallout">
            <a:avLst>
              <a:gd name="adj1" fmla="val -51219"/>
              <a:gd name="adj2" fmla="val -83660"/>
            </a:avLst>
          </a:prstGeom>
          <a:solidFill>
            <a:srgbClr val="ED1C2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앉기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50541149-393F-4301-91CC-C6F6182C8FF3}"/>
              </a:ext>
            </a:extLst>
          </p:cNvPr>
          <p:cNvSpPr/>
          <p:nvPr/>
        </p:nvSpPr>
        <p:spPr>
          <a:xfrm flipH="1">
            <a:off x="5911449" y="4753610"/>
            <a:ext cx="1292156" cy="785736"/>
          </a:xfrm>
          <a:prstGeom prst="wedgeEllipseCallout">
            <a:avLst>
              <a:gd name="adj1" fmla="val 105951"/>
              <a:gd name="adj2" fmla="val -1830"/>
            </a:avLst>
          </a:prstGeom>
          <a:solidFill>
            <a:srgbClr val="880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03B93-5245-4B9E-B62B-FC80F65A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956F5E37-F0A9-4415-8AD9-B651C98B0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10B3B8-5921-467A-AC1C-3D9EFE53A2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969C69-5DDC-4775-8CD5-4DE266B1E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구현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2" name="그림 11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B1490C7A-D9E1-4C27-86D0-DF0516BA4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제작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</a:t>
            </a:r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C++, C#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 언어로 서버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개발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커스터마이징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BA6B6-440C-4972-AE1F-7B8752C4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662559"/>
            <a:ext cx="5257800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6" name="그림 5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UI)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모델링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A8C02C-2CF1-4709-84DB-134C8BC5A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6" name="그림 5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EB4E5A5F-1B54-43AD-B889-B94646374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3" y="3531271"/>
            <a:ext cx="2711863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68" y="4365104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aphicFrame>
        <p:nvGraphicFramePr>
          <p:cNvPr id="4" name="내용 개체 틀 3" descr="왼쪽에서 오른쪽으로 4개의 중요 시점과 각 중요 시점 상자 안에 글머리 기호가 포함된 Chevron Access 프로세스 다이어그램입니다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515935"/>
              </p:ext>
            </p:extLst>
          </p:nvPr>
        </p:nvGraphicFramePr>
        <p:xfrm>
          <a:off x="1341438" y="1901825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7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강력한 범용성과 확장성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부드러운 그래픽과 사실성 있는 묘사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뛰어난 개발 지원환경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1663C-73AA-4D4E-814E-6A7A6435A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814895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DC60C0-14E7-4AB4-9E30-66156D570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736E27-AF2B-46B9-AE9F-218E8B8140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5" name="그림 4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5776AB9-3CDE-4BE0-89D3-1C5E0B08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5DBB2D-7B49-4D90-A866-4C599A2DD3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7" name="그림 6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A636999A-2C26-4DD7-95D6-AACB31C3A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6960096" y="5257661"/>
            <a:ext cx="2880320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BEAE18-33C4-43FB-97C0-FD27F0160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CE5E5AF3-F535-4005-9CAC-E53E78FDB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73170" y="6045868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공격모션을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취하면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변경된다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허기와 갈증 게이지가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두가지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스케일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: 0.5x0.25x1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CDCD07-FC5F-4EF9-ABB6-256B471CF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7" name="그림 6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05779675-780E-4A9E-BA79-B91A2627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993A2B0E-DEDD-4628-A891-FAB6BA25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1C343C-6816-4141-A9B5-0E703A4CFE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유니티의 </a:t>
            </a:r>
            <a:r>
              <a:rPr lang="ko-KR" altLang="en-US" dirty="0" err="1"/>
              <a:t>씬을</a:t>
            </a:r>
            <a:r>
              <a:rPr lang="ko-KR" altLang="en-US" dirty="0"/>
              <a:t> 활용하여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각각의 </a:t>
            </a:r>
            <a:r>
              <a:rPr lang="ko-KR" altLang="en-US" dirty="0" err="1"/>
              <a:t>씬에</a:t>
            </a:r>
            <a:r>
              <a:rPr lang="ko-KR" altLang="en-US" dirty="0"/>
              <a:t> 지역을 담는다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입장한 </a:t>
            </a:r>
            <a:r>
              <a:rPr lang="ko-KR" altLang="en-US" dirty="0" err="1"/>
              <a:t>씬을</a:t>
            </a:r>
            <a:r>
              <a:rPr lang="ko-KR" altLang="en-US" dirty="0"/>
              <a:t> 기준으로 </a:t>
            </a:r>
            <a:r>
              <a:rPr lang="ko-KR" altLang="en-US" dirty="0" err="1"/>
              <a:t>네방향으로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다음 </a:t>
            </a:r>
            <a:r>
              <a:rPr lang="ko-KR" altLang="en-US" dirty="0" err="1"/>
              <a:t>씬으로</a:t>
            </a:r>
            <a:r>
              <a:rPr lang="ko-KR" altLang="en-US" dirty="0"/>
              <a:t> 이동이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400 x 400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92EDF1-90C5-4502-B6B9-359D60D2EF7E}"/>
              </a:ext>
            </a:extLst>
          </p:cNvPr>
          <p:cNvGrpSpPr/>
          <p:nvPr/>
        </p:nvGrpSpPr>
        <p:grpSpPr>
          <a:xfrm>
            <a:off x="6384032" y="1576234"/>
            <a:ext cx="4782845" cy="4535350"/>
            <a:chOff x="1919536" y="1700784"/>
            <a:chExt cx="4782845" cy="45353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F4E1F1-DE6F-40D5-9348-F92FB2548FEC}"/>
                </a:ext>
              </a:extLst>
            </p:cNvPr>
            <p:cNvGrpSpPr/>
            <p:nvPr/>
          </p:nvGrpSpPr>
          <p:grpSpPr>
            <a:xfrm>
              <a:off x="1919536" y="1700784"/>
              <a:ext cx="4782845" cy="4535350"/>
              <a:chOff x="3303375" y="1268760"/>
              <a:chExt cx="4782845" cy="4535350"/>
            </a:xfrm>
          </p:grpSpPr>
          <p:pic>
            <p:nvPicPr>
              <p:cNvPr id="4" name="그림 3" descr="지도, 텍스트, 와이어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79C25E2-DA4B-4770-A648-07A49693E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375" y="1268760"/>
                <a:ext cx="4782845" cy="453535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71E674E-C6FF-4F8A-BB3D-8FE309CD5F33}"/>
                  </a:ext>
                </a:extLst>
              </p:cNvPr>
              <p:cNvSpPr/>
              <p:nvPr/>
            </p:nvSpPr>
            <p:spPr>
              <a:xfrm>
                <a:off x="3863752" y="1835537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2027B3-9998-4EBD-9E5D-1FF238CD4991}"/>
                  </a:ext>
                </a:extLst>
              </p:cNvPr>
              <p:cNvSpPr/>
              <p:nvPr/>
            </p:nvSpPr>
            <p:spPr>
              <a:xfrm>
                <a:off x="5090203" y="1835537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E8A5356-33E2-440E-B971-49550C7438C6}"/>
                  </a:ext>
                </a:extLst>
              </p:cNvPr>
              <p:cNvSpPr/>
              <p:nvPr/>
            </p:nvSpPr>
            <p:spPr>
              <a:xfrm>
                <a:off x="6314339" y="1835537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10A72AE-D5D3-49D7-8056-4A85E97CD7A3}"/>
                  </a:ext>
                </a:extLst>
              </p:cNvPr>
              <p:cNvSpPr/>
              <p:nvPr/>
            </p:nvSpPr>
            <p:spPr>
              <a:xfrm>
                <a:off x="3863752" y="3068961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0B37ED-F827-439D-9DCC-721C30F83D98}"/>
                  </a:ext>
                </a:extLst>
              </p:cNvPr>
              <p:cNvSpPr/>
              <p:nvPr/>
            </p:nvSpPr>
            <p:spPr>
              <a:xfrm>
                <a:off x="5090203" y="3068961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F715F63-E764-4BFB-9228-03C985D856E3}"/>
                  </a:ext>
                </a:extLst>
              </p:cNvPr>
              <p:cNvSpPr/>
              <p:nvPr/>
            </p:nvSpPr>
            <p:spPr>
              <a:xfrm>
                <a:off x="6314339" y="3068961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95AFD7B-3B02-4AB7-BA2A-ABCFB2B17539}"/>
                  </a:ext>
                </a:extLst>
              </p:cNvPr>
              <p:cNvSpPr/>
              <p:nvPr/>
            </p:nvSpPr>
            <p:spPr>
              <a:xfrm>
                <a:off x="3861437" y="4302385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AF91CD9-2E98-49E6-A4F4-D1B7CE66FE43}"/>
                  </a:ext>
                </a:extLst>
              </p:cNvPr>
              <p:cNvSpPr/>
              <p:nvPr/>
            </p:nvSpPr>
            <p:spPr>
              <a:xfrm>
                <a:off x="5087888" y="4302385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8035332-F846-40C7-9AA4-B51D58976CEA}"/>
                  </a:ext>
                </a:extLst>
              </p:cNvPr>
              <p:cNvSpPr/>
              <p:nvPr/>
            </p:nvSpPr>
            <p:spPr>
              <a:xfrm>
                <a:off x="6312024" y="4302385"/>
                <a:ext cx="1224136" cy="123342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FACDE301-3BEA-4F51-8503-103900970992}"/>
                </a:ext>
              </a:extLst>
            </p:cNvPr>
            <p:cNvSpPr/>
            <p:nvPr/>
          </p:nvSpPr>
          <p:spPr>
            <a:xfrm>
              <a:off x="2783632" y="2664334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CCFCC665-844B-4BC6-8E8C-5A2914BC8ED2}"/>
                </a:ext>
              </a:extLst>
            </p:cNvPr>
            <p:cNvSpPr/>
            <p:nvPr/>
          </p:nvSpPr>
          <p:spPr>
            <a:xfrm>
              <a:off x="4040928" y="2692937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B4EA28B5-CA90-483C-9E62-6AC16625974E}"/>
                </a:ext>
              </a:extLst>
            </p:cNvPr>
            <p:cNvSpPr/>
            <p:nvPr/>
          </p:nvSpPr>
          <p:spPr>
            <a:xfrm>
              <a:off x="5245895" y="2692937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A8511CA7-2D81-4069-98F1-76DD4B9D6189}"/>
                </a:ext>
              </a:extLst>
            </p:cNvPr>
            <p:cNvSpPr/>
            <p:nvPr/>
          </p:nvSpPr>
          <p:spPr>
            <a:xfrm>
              <a:off x="2783632" y="3822686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57CB70BF-D4FD-4D58-96B6-310F1C7D7D5E}"/>
                </a:ext>
              </a:extLst>
            </p:cNvPr>
            <p:cNvSpPr/>
            <p:nvPr/>
          </p:nvSpPr>
          <p:spPr>
            <a:xfrm>
              <a:off x="4040928" y="3851289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25347264-B960-4E58-BC4B-106A72BA5B04}"/>
                </a:ext>
              </a:extLst>
            </p:cNvPr>
            <p:cNvSpPr/>
            <p:nvPr/>
          </p:nvSpPr>
          <p:spPr>
            <a:xfrm>
              <a:off x="5245895" y="3851289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FC43D220-AE3A-4362-9D27-324036CA166B}"/>
                </a:ext>
              </a:extLst>
            </p:cNvPr>
            <p:cNvSpPr/>
            <p:nvPr/>
          </p:nvSpPr>
          <p:spPr>
            <a:xfrm>
              <a:off x="2811871" y="5084713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172F37B1-296E-4F97-AB8A-3DA7A46B1077}"/>
                </a:ext>
              </a:extLst>
            </p:cNvPr>
            <p:cNvSpPr/>
            <p:nvPr/>
          </p:nvSpPr>
          <p:spPr>
            <a:xfrm>
              <a:off x="4069167" y="5113316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E954F9E8-0A43-4242-B56C-B0F3FA673EE6}"/>
                </a:ext>
              </a:extLst>
            </p:cNvPr>
            <p:cNvSpPr/>
            <p:nvPr/>
          </p:nvSpPr>
          <p:spPr>
            <a:xfrm>
              <a:off x="5274134" y="5113316"/>
              <a:ext cx="555007" cy="539747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2296CB-9A4C-4F32-86F8-33C9F5B3CC6C}"/>
              </a:ext>
            </a:extLst>
          </p:cNvPr>
          <p:cNvGrpSpPr/>
          <p:nvPr/>
        </p:nvGrpSpPr>
        <p:grpSpPr>
          <a:xfrm>
            <a:off x="6642504" y="4109491"/>
            <a:ext cx="378712" cy="628760"/>
            <a:chOff x="6349420" y="4702234"/>
            <a:chExt cx="378712" cy="62876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46D37C1-764A-4C9A-AD36-E5ACE35651EE}"/>
                </a:ext>
              </a:extLst>
            </p:cNvPr>
            <p:cNvSpPr/>
            <p:nvPr/>
          </p:nvSpPr>
          <p:spPr>
            <a:xfrm>
              <a:off x="6349420" y="4702234"/>
              <a:ext cx="378710" cy="378710"/>
            </a:xfrm>
            <a:prstGeom prst="ellipse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병합 44">
              <a:extLst>
                <a:ext uri="{FF2B5EF4-FFF2-40B4-BE49-F238E27FC236}">
                  <a16:creationId xmlns:a16="http://schemas.microsoft.com/office/drawing/2014/main" id="{7C5059EC-1459-4E58-A2F9-7D2EEEAE9C92}"/>
                </a:ext>
              </a:extLst>
            </p:cNvPr>
            <p:cNvSpPr/>
            <p:nvPr/>
          </p:nvSpPr>
          <p:spPr>
            <a:xfrm>
              <a:off x="6349422" y="4909372"/>
              <a:ext cx="378710" cy="421622"/>
            </a:xfrm>
            <a:prstGeom prst="flowChartMerge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E3AAFFB-DA3A-4149-9AAA-90071963D095}"/>
                </a:ext>
              </a:extLst>
            </p:cNvPr>
            <p:cNvSpPr/>
            <p:nvPr/>
          </p:nvSpPr>
          <p:spPr>
            <a:xfrm>
              <a:off x="6444098" y="4799630"/>
              <a:ext cx="189355" cy="189355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ADD019-7F11-4D05-BF4C-E32B80EBAA7E}"/>
              </a:ext>
            </a:extLst>
          </p:cNvPr>
          <p:cNvGrpSpPr/>
          <p:nvPr/>
        </p:nvGrpSpPr>
        <p:grpSpPr>
          <a:xfrm>
            <a:off x="10623205" y="3644736"/>
            <a:ext cx="378712" cy="628760"/>
            <a:chOff x="6349420" y="4702234"/>
            <a:chExt cx="378712" cy="62876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B00D8E-9AC2-4DE2-84D8-11672B3A5F24}"/>
                </a:ext>
              </a:extLst>
            </p:cNvPr>
            <p:cNvSpPr/>
            <p:nvPr/>
          </p:nvSpPr>
          <p:spPr>
            <a:xfrm>
              <a:off x="6349420" y="4702234"/>
              <a:ext cx="378710" cy="378710"/>
            </a:xfrm>
            <a:prstGeom prst="ellipse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병합 49">
              <a:extLst>
                <a:ext uri="{FF2B5EF4-FFF2-40B4-BE49-F238E27FC236}">
                  <a16:creationId xmlns:a16="http://schemas.microsoft.com/office/drawing/2014/main" id="{9634AECE-D577-4A2F-A15A-E959039E301B}"/>
                </a:ext>
              </a:extLst>
            </p:cNvPr>
            <p:cNvSpPr/>
            <p:nvPr/>
          </p:nvSpPr>
          <p:spPr>
            <a:xfrm>
              <a:off x="6349422" y="4909372"/>
              <a:ext cx="378710" cy="421622"/>
            </a:xfrm>
            <a:prstGeom prst="flowChartMerge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6607207-99F0-42B3-8ADE-26B5E9412B87}"/>
                </a:ext>
              </a:extLst>
            </p:cNvPr>
            <p:cNvSpPr/>
            <p:nvPr/>
          </p:nvSpPr>
          <p:spPr>
            <a:xfrm>
              <a:off x="6444098" y="4799630"/>
              <a:ext cx="189355" cy="189355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1028</TotalTime>
  <Words>569</Words>
  <Application>Microsoft Office PowerPoint</Application>
  <PresentationFormat>와이드스크린</PresentationFormat>
  <Paragraphs>173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Euphemia</vt:lpstr>
      <vt:lpstr>210 맨발의청춘 B</vt:lpstr>
      <vt:lpstr>210 맨발의청춘 L</vt:lpstr>
      <vt:lpstr>맑은 고딕</vt:lpstr>
      <vt:lpstr>Arial</vt:lpstr>
      <vt:lpstr>Wingdings</vt:lpstr>
      <vt:lpstr>맑은 고딕</vt:lpstr>
      <vt:lpstr>줄무늬 디자인 파란색 16 x 9</vt:lpstr>
      <vt:lpstr>Man in the Wild</vt:lpstr>
      <vt:lpstr>제작 플랫폼</vt:lpstr>
      <vt:lpstr>유니티 선정 이유</vt:lpstr>
      <vt:lpstr>게임 소개</vt:lpstr>
      <vt:lpstr>게임 소개</vt:lpstr>
      <vt:lpstr>게임 배경</vt:lpstr>
      <vt:lpstr>예상 게임플레이</vt:lpstr>
      <vt:lpstr>플레이어</vt:lpstr>
      <vt:lpstr>맵</vt:lpstr>
      <vt:lpstr>상호작용 오브젝트</vt:lpstr>
      <vt:lpstr>적대적 오브젝트</vt:lpstr>
      <vt:lpstr>우호적 오브젝트</vt:lpstr>
      <vt:lpstr>아이템</vt:lpstr>
      <vt:lpstr>게임 플레이</vt:lpstr>
      <vt:lpstr>조작 방법</vt:lpstr>
      <vt:lpstr>PowerPoint 프레젠테이션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프로젝트 일정 및 중요 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43</cp:revision>
  <dcterms:created xsi:type="dcterms:W3CDTF">2017-11-22T07:27:05Z</dcterms:created>
  <dcterms:modified xsi:type="dcterms:W3CDTF">2017-11-28T04:50:33Z</dcterms:modified>
</cp:coreProperties>
</file>